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89"/>
  </p:normalViewPr>
  <p:slideViewPr>
    <p:cSldViewPr snapToGrid="0" snapToObjects="1">
      <p:cViewPr varScale="1">
        <p:scale>
          <a:sx n="156" d="100"/>
          <a:sy n="156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24754-299A-4643-A900-2C8CBAA9B54E}" type="datetimeFigureOut">
              <a:rPr kumimoji="1" lang="zh-CN" altLang="en-US" smtClean="0"/>
              <a:t>2022/8/11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B52BE-D147-BA4D-9E8C-E993ADD526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64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B52BE-D147-BA4D-9E8C-E993ADD5260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6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34.png"/><Relationship Id="rId12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02.png"/><Relationship Id="rId5" Type="http://schemas.openxmlformats.org/officeDocument/2006/relationships/image" Target="../media/image45.png"/><Relationship Id="rId10" Type="http://schemas.openxmlformats.org/officeDocument/2006/relationships/image" Target="../media/image101.png"/><Relationship Id="rId4" Type="http://schemas.openxmlformats.org/officeDocument/2006/relationships/image" Target="../media/image44.png"/><Relationship Id="rId9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34.png"/><Relationship Id="rId12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08.png"/><Relationship Id="rId5" Type="http://schemas.openxmlformats.org/officeDocument/2006/relationships/image" Target="../media/image45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7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34.png"/><Relationship Id="rId5" Type="http://schemas.openxmlformats.org/officeDocument/2006/relationships/image" Target="../media/image114.png"/><Relationship Id="rId10" Type="http://schemas.openxmlformats.org/officeDocument/2006/relationships/image" Target="../media/image133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38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36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40.png"/><Relationship Id="rId10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18.png"/><Relationship Id="rId14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113.png"/><Relationship Id="rId7" Type="http://schemas.openxmlformats.org/officeDocument/2006/relationships/image" Target="../media/image119.png"/><Relationship Id="rId12" Type="http://schemas.openxmlformats.org/officeDocument/2006/relationships/image" Target="../media/image145.png"/><Relationship Id="rId17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44.png"/><Relationship Id="rId5" Type="http://schemas.openxmlformats.org/officeDocument/2006/relationships/image" Target="../media/image117.png"/><Relationship Id="rId15" Type="http://schemas.openxmlformats.org/officeDocument/2006/relationships/image" Target="../media/image2.png"/><Relationship Id="rId10" Type="http://schemas.openxmlformats.org/officeDocument/2006/relationships/image" Target="../media/image143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35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45.png"/><Relationship Id="rId10" Type="http://schemas.openxmlformats.org/officeDocument/2006/relationships/image" Target="../media/image6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45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0.png"/><Relationship Id="rId5" Type="http://schemas.openxmlformats.org/officeDocument/2006/relationships/image" Target="../media/image35.png"/><Relationship Id="rId10" Type="http://schemas.openxmlformats.org/officeDocument/2006/relationships/image" Target="../media/image69.png"/><Relationship Id="rId4" Type="http://schemas.openxmlformats.org/officeDocument/2006/relationships/image" Target="../media/image34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76.png"/><Relationship Id="rId5" Type="http://schemas.openxmlformats.org/officeDocument/2006/relationships/image" Target="../media/image35.png"/><Relationship Id="rId10" Type="http://schemas.openxmlformats.org/officeDocument/2006/relationships/image" Target="../media/image75.png"/><Relationship Id="rId4" Type="http://schemas.openxmlformats.org/officeDocument/2006/relationships/image" Target="../media/image34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2.png"/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80.png"/><Relationship Id="rId5" Type="http://schemas.openxmlformats.org/officeDocument/2006/relationships/image" Target="../media/image79.png"/><Relationship Id="rId15" Type="http://schemas.openxmlformats.org/officeDocument/2006/relationships/image" Target="../media/image84.png"/><Relationship Id="rId10" Type="http://schemas.openxmlformats.org/officeDocument/2006/relationships/image" Target="../media/image59.png"/><Relationship Id="rId4" Type="http://schemas.openxmlformats.org/officeDocument/2006/relationships/image" Target="../media/image78.png"/><Relationship Id="rId9" Type="http://schemas.openxmlformats.org/officeDocument/2006/relationships/image" Target="../media/image45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34.png"/><Relationship Id="rId12" Type="http://schemas.openxmlformats.org/officeDocument/2006/relationships/image" Target="../media/image83.png"/><Relationship Id="rId17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84.png"/><Relationship Id="rId5" Type="http://schemas.openxmlformats.org/officeDocument/2006/relationships/image" Target="../media/image45.png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19" Type="http://schemas.openxmlformats.org/officeDocument/2006/relationships/image" Target="../media/image97.png"/><Relationship Id="rId4" Type="http://schemas.openxmlformats.org/officeDocument/2006/relationships/image" Target="../media/image44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79" y="3877485"/>
            <a:ext cx="812730" cy="812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590" y="3846997"/>
            <a:ext cx="145177" cy="145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60000">
            <a:off x="-2819676" y="3302085"/>
            <a:ext cx="6040481" cy="4085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639999">
            <a:off x="5650030" y="-2042797"/>
            <a:ext cx="6040481" cy="408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639999">
            <a:off x="6672172" y="-811305"/>
            <a:ext cx="6040481" cy="4085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503" y="3878900"/>
            <a:ext cx="127618" cy="1276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121" y="3751281"/>
            <a:ext cx="78006" cy="78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60000">
            <a:off x="-3049335" y="2491112"/>
            <a:ext cx="6040481" cy="40855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223" y="3439999"/>
            <a:ext cx="118714" cy="118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7305" y="752423"/>
            <a:ext cx="479068" cy="4790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225" y="490352"/>
            <a:ext cx="152080" cy="1520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57" y="131540"/>
            <a:ext cx="1788945" cy="514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68132" y="260207"/>
            <a:ext cx="4767092" cy="47670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03383" y="1277683"/>
            <a:ext cx="9286789" cy="7992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61544" y="2479405"/>
            <a:ext cx="9520279" cy="8193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9035" y="2643753"/>
            <a:ext cx="1982934" cy="26727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54108" y="4104655"/>
            <a:ext cx="2940469" cy="5160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5630" y="4195762"/>
            <a:ext cx="4857943" cy="41809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225" y="2229802"/>
            <a:ext cx="1366711" cy="13185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82946" y="4206478"/>
            <a:ext cx="4104803" cy="3532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40000" flipV="1">
            <a:off x="-2619660" y="-930925"/>
            <a:ext cx="1982873" cy="27558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40000" flipV="1">
            <a:off x="-3615261" y="-1295685"/>
            <a:ext cx="5399353" cy="3679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0000" flipV="1">
            <a:off x="-3969019" y="-1846326"/>
            <a:ext cx="5600771" cy="3807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5030" y="241220"/>
            <a:ext cx="5953333" cy="38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62" y="4156376"/>
            <a:ext cx="4050894" cy="1022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639" y="926830"/>
            <a:ext cx="8444967" cy="17423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219" y="2817399"/>
            <a:ext cx="3804934" cy="2098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4884" y="2783633"/>
            <a:ext cx="2875879" cy="14177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3020282"/>
            <a:ext cx="3343193" cy="18447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40000" flipV="1">
            <a:off x="-3269218" y="-1294971"/>
            <a:ext cx="5399353" cy="3679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0000" flipV="1">
            <a:off x="-3758755" y="-1856517"/>
            <a:ext cx="5600771" cy="3807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8639" y="236505"/>
            <a:ext cx="6488233" cy="4071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6420" y="4511754"/>
            <a:ext cx="5693520" cy="7059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387" y="852916"/>
            <a:ext cx="8517456" cy="4319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744" y="1458325"/>
            <a:ext cx="8383259" cy="7964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226" y="2372629"/>
            <a:ext cx="8383259" cy="3982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0946" y="2693098"/>
            <a:ext cx="2676292" cy="18728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6522" y="2666095"/>
            <a:ext cx="2477995" cy="19268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6" y="346530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1" y="80918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38" y="709700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0000" flipV="1">
            <a:off x="-1082752" y="1140567"/>
            <a:ext cx="11827649" cy="77478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6527" y="136177"/>
            <a:ext cx="9260527" cy="796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6" y="346530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1" y="80918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38" y="709700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0000" flipV="1">
            <a:off x="-1082752" y="1140567"/>
            <a:ext cx="11827649" cy="77478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021" y="2805636"/>
            <a:ext cx="2515380" cy="13523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888" y="188976"/>
            <a:ext cx="8264213" cy="7112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6" y="346530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1" y="80918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38" y="709700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0000" flipV="1">
            <a:off x="-1046141" y="1148038"/>
            <a:ext cx="11827649" cy="77478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3637" y="2826781"/>
            <a:ext cx="2722002" cy="8558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839134" y="4362640"/>
            <a:ext cx="3830669" cy="51587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501961" y="3750230"/>
            <a:ext cx="505061" cy="3556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620" y="2615850"/>
            <a:ext cx="1971080" cy="10596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888" y="188976"/>
            <a:ext cx="8264213" cy="7112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59999" flipV="1">
            <a:off x="-463549" y="-512624"/>
            <a:ext cx="11288029" cy="7406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1" y="393866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77" y="29483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658" y="342699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9" y="1386983"/>
            <a:ext cx="7401485" cy="23427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780" y="339661"/>
            <a:ext cx="2126366" cy="417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59" y="1719453"/>
            <a:ext cx="6779745" cy="11763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1065" y="2486669"/>
            <a:ext cx="2068845" cy="27885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180" y="3098053"/>
            <a:ext cx="9403411" cy="3935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6" y="346530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1" y="80918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38" y="709700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0000" flipV="1">
            <a:off x="-1046130" y="1148048"/>
            <a:ext cx="11827649" cy="77478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977" y="2973514"/>
            <a:ext cx="2038502" cy="6409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268" y="2591943"/>
            <a:ext cx="1813477" cy="9749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437" y="198834"/>
            <a:ext cx="8346103" cy="7182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8470" y="3104054"/>
            <a:ext cx="2492695" cy="10207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1794" y="4124801"/>
            <a:ext cx="4552792" cy="9498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86" y="346530"/>
            <a:ext cx="812730" cy="812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501" y="809189"/>
            <a:ext cx="182109" cy="18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38" y="709700"/>
            <a:ext cx="86390" cy="86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0000" flipV="1">
            <a:off x="-1046130" y="1148048"/>
            <a:ext cx="11827649" cy="77478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977" y="2973514"/>
            <a:ext cx="2038502" cy="6409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268" y="2591943"/>
            <a:ext cx="1813477" cy="9749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437" y="198834"/>
            <a:ext cx="8346103" cy="71829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271" y="3293983"/>
            <a:ext cx="1946354" cy="7970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6243" y="2707624"/>
            <a:ext cx="2458008" cy="1738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 flipV="1">
            <a:off x="-2229087" y="-299546"/>
            <a:ext cx="12945362" cy="8455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23" y="1376902"/>
            <a:ext cx="1987819" cy="1428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126" y="1697217"/>
            <a:ext cx="1987819" cy="142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429" y="1857375"/>
            <a:ext cx="1987819" cy="1428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8181" y="1376902"/>
            <a:ext cx="1987819" cy="1428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20000" flipV="1">
            <a:off x="-987742" y="1148048"/>
            <a:ext cx="11827649" cy="77478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0158" y="3096053"/>
            <a:ext cx="2142920" cy="6737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60" y="2716958"/>
            <a:ext cx="1904296" cy="10237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3092" y="3432952"/>
            <a:ext cx="2182158" cy="89357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9476" y="2786395"/>
            <a:ext cx="1828204" cy="12930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2962" y="173259"/>
            <a:ext cx="3806098" cy="713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96785" y="148971"/>
            <a:ext cx="9570174" cy="8236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1307" y="502681"/>
            <a:ext cx="812730" cy="8127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3410" y="630888"/>
            <a:ext cx="278145" cy="2781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3196" y="55149"/>
            <a:ext cx="5199836" cy="44751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45755" y="148971"/>
            <a:ext cx="5199836" cy="4475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6" y="-1577292"/>
            <a:ext cx="8298059" cy="8298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86" y="181403"/>
            <a:ext cx="5001783" cy="5001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321" y="-391096"/>
            <a:ext cx="5880884" cy="5880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140" y="613267"/>
            <a:ext cx="620269" cy="620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76" y="3574843"/>
            <a:ext cx="501998" cy="5019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594" y="4508115"/>
            <a:ext cx="1816827" cy="320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6830" y="4572171"/>
            <a:ext cx="1486355" cy="1928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54" y="1710880"/>
            <a:ext cx="9143675" cy="1338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4545" y="4076841"/>
            <a:ext cx="6810873" cy="3500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986" y="100869"/>
            <a:ext cx="1801054" cy="5178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63" y="1202340"/>
            <a:ext cx="2016164" cy="20161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45" y="2449401"/>
            <a:ext cx="520444" cy="5204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56" y="2570559"/>
            <a:ext cx="332368" cy="278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337" y="1184243"/>
            <a:ext cx="2052359" cy="2052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543" y="2449401"/>
            <a:ext cx="520444" cy="5204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0602" y="2570559"/>
            <a:ext cx="332368" cy="2781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533" y="1202340"/>
            <a:ext cx="2016164" cy="20161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94" y="2449401"/>
            <a:ext cx="520444" cy="5204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9653" y="2570559"/>
            <a:ext cx="332368" cy="2781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924" y="1237583"/>
            <a:ext cx="1945679" cy="19456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789" y="2449401"/>
            <a:ext cx="520444" cy="5204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801" y="2570559"/>
            <a:ext cx="332368" cy="278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8037" y="3211449"/>
            <a:ext cx="2683728" cy="43422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7135" y="3211449"/>
            <a:ext cx="1617818" cy="4289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241333" y="3211449"/>
            <a:ext cx="1723403" cy="48106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2654" y="134683"/>
            <a:ext cx="1856359" cy="5337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440000" flipV="1">
            <a:off x="-3092529" y="-1334404"/>
            <a:ext cx="5399353" cy="36798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7440000" flipV="1">
            <a:off x="-3665172" y="-1760077"/>
            <a:ext cx="5600771" cy="380733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191" y="77866"/>
            <a:ext cx="6390668" cy="103745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052417" y="4063793"/>
            <a:ext cx="4101443" cy="48130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23498" y="4065127"/>
            <a:ext cx="4078794" cy="47864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26167" y="4060364"/>
            <a:ext cx="4159735" cy="4881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05881" y="4060364"/>
            <a:ext cx="4159735" cy="48814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65CF5D5-100F-8E2A-DAA7-4A8A132328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0932" y="3220495"/>
            <a:ext cx="2292223" cy="434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6" y="-1577292"/>
            <a:ext cx="8298059" cy="8298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086" y="181403"/>
            <a:ext cx="5001783" cy="50017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321" y="-391096"/>
            <a:ext cx="5880884" cy="58808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140" y="613267"/>
            <a:ext cx="620269" cy="620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976" y="3574843"/>
            <a:ext cx="501998" cy="5019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1594" y="4508115"/>
            <a:ext cx="1816827" cy="3209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6830" y="4572171"/>
            <a:ext cx="1486355" cy="1928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54" y="1710880"/>
            <a:ext cx="9143675" cy="1338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4545" y="4076841"/>
            <a:ext cx="6810873" cy="3500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986" y="100869"/>
            <a:ext cx="1801054" cy="5178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81" y="299227"/>
            <a:ext cx="4631435" cy="543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0000">
            <a:off x="6884098" y="4325874"/>
            <a:ext cx="3854091" cy="2529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40000" flipV="1">
            <a:off x="-3123533" y="-1452467"/>
            <a:ext cx="5399353" cy="3679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40000" flipV="1">
            <a:off x="-3477291" y="-2003107"/>
            <a:ext cx="5600771" cy="3807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40000" flipV="1">
            <a:off x="6484953" y="3002470"/>
            <a:ext cx="5600771" cy="3807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683" y="268985"/>
            <a:ext cx="389628" cy="3896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0878" y="349043"/>
            <a:ext cx="325263" cy="2649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944" y="1039082"/>
            <a:ext cx="4332453" cy="3510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140" y="229600"/>
            <a:ext cx="3160350" cy="6827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2785" y="905732"/>
            <a:ext cx="4261885" cy="30022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7288" y="4046648"/>
            <a:ext cx="3832840" cy="5024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0487" y="349043"/>
            <a:ext cx="824839" cy="443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40000" flipV="1">
            <a:off x="-2777537" y="-1536906"/>
            <a:ext cx="5399353" cy="3679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0000" flipV="1">
            <a:off x="-3131296" y="-2087546"/>
            <a:ext cx="5600771" cy="3807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15" y="234838"/>
            <a:ext cx="389628" cy="389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461" y="297180"/>
            <a:ext cx="325263" cy="264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342" y="4162425"/>
            <a:ext cx="6096399" cy="5246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186" y="1235916"/>
            <a:ext cx="8459926" cy="13358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303" y="149209"/>
            <a:ext cx="3874722" cy="6827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342" y="3329559"/>
            <a:ext cx="6096399" cy="5246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7695" y="2767726"/>
            <a:ext cx="2385795" cy="15926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074" y="2769822"/>
            <a:ext cx="2549431" cy="15884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265" y="4528280"/>
            <a:ext cx="3832840" cy="502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440000" flipV="1">
            <a:off x="-3006804" y="-1368028"/>
            <a:ext cx="5399353" cy="3679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40000" flipV="1">
            <a:off x="-3360562" y="-1918668"/>
            <a:ext cx="5600771" cy="3807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469" y="224504"/>
            <a:ext cx="3496058" cy="7946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371" y="1712595"/>
            <a:ext cx="5630554" cy="5725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0036" y="362569"/>
            <a:ext cx="824839" cy="443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3694" y="362569"/>
            <a:ext cx="4857450" cy="5700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7246" y="2657475"/>
            <a:ext cx="5352290" cy="5725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371" y="3602355"/>
            <a:ext cx="5653597" cy="5725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685" y="2341911"/>
            <a:ext cx="2647613" cy="60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685" y="3057477"/>
            <a:ext cx="2647613" cy="601827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79FB37DA-D1E3-2ED6-565C-E8960D6B97FB}"/>
              </a:ext>
            </a:extLst>
          </p:cNvPr>
          <p:cNvSpPr/>
          <p:nvPr/>
        </p:nvSpPr>
        <p:spPr>
          <a:xfrm>
            <a:off x="2547556" y="1876373"/>
            <a:ext cx="1013308" cy="2133703"/>
          </a:xfrm>
          <a:prstGeom prst="leftBrac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875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22" y="643651"/>
            <a:ext cx="7179305" cy="39614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0000" flipV="1">
            <a:off x="-3210972" y="-1235535"/>
            <a:ext cx="5399353" cy="3679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40000" flipV="1">
            <a:off x="-3564731" y="-1786175"/>
            <a:ext cx="5600771" cy="3807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016" y="168878"/>
            <a:ext cx="5576544" cy="665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808566" y="4499849"/>
            <a:ext cx="5432727" cy="368379"/>
          </a:xfrm>
          <a:prstGeom prst="rect">
            <a:avLst/>
          </a:prstGeom>
          <a:scene3d>
            <a:camera prst="orthographicFront">
              <a:rot lat="17" lon="10499985" rev="10799936"/>
            </a:camera>
            <a:lightRig rig="threePt" dir="t"/>
          </a:scene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201995" y="2038445"/>
            <a:ext cx="1428516" cy="768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8277" y="3322891"/>
            <a:ext cx="2144912" cy="6859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8938" y="4178855"/>
            <a:ext cx="2223643" cy="677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6" y="695039"/>
            <a:ext cx="6194014" cy="4315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0000" flipV="1">
            <a:off x="-2518552" y="-1853803"/>
            <a:ext cx="5399353" cy="3679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40000" flipV="1">
            <a:off x="-2872311" y="-2404443"/>
            <a:ext cx="5600771" cy="3807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387" y="201263"/>
            <a:ext cx="398774" cy="3248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4745" y="168878"/>
            <a:ext cx="389628" cy="3896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940" y="231171"/>
            <a:ext cx="325263" cy="264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3746" y="94630"/>
            <a:ext cx="5264549" cy="6285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339250" y="1815846"/>
            <a:ext cx="1222393" cy="6578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844" y="3078337"/>
            <a:ext cx="2387172" cy="7272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6844" y="4004929"/>
            <a:ext cx="2387172" cy="727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01" y="306943"/>
            <a:ext cx="4857450" cy="5700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17" y="2947082"/>
            <a:ext cx="2839378" cy="15667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9" y="1053274"/>
            <a:ext cx="2717874" cy="1893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440000" flipV="1">
            <a:off x="-3348370" y="-1125283"/>
            <a:ext cx="5399353" cy="3679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40000" flipV="1">
            <a:off x="-3702129" y="-1675971"/>
            <a:ext cx="5600771" cy="3807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45" y="4642342"/>
            <a:ext cx="3351011" cy="4001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3328" y="274177"/>
            <a:ext cx="3707357" cy="6355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0696" y="342804"/>
            <a:ext cx="672348" cy="3618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3020" y="2947082"/>
            <a:ext cx="4999461" cy="313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2263" y="1132093"/>
            <a:ext cx="4848263" cy="313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5351" y="1602105"/>
            <a:ext cx="4962057" cy="116154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55351" y="3484483"/>
            <a:ext cx="5034796" cy="1451930"/>
          </a:xfrm>
          <a:prstGeom prst="rect">
            <a:avLst/>
          </a:prstGeom>
        </p:spPr>
      </p:pic>
      <p:sp>
        <p:nvSpPr>
          <p:cNvPr id="18" name="左大括号 17">
            <a:extLst>
              <a:ext uri="{FF2B5EF4-FFF2-40B4-BE49-F238E27FC236}">
                <a16:creationId xmlns:a16="http://schemas.microsoft.com/office/drawing/2014/main" id="{42E92E35-D27F-5CFD-DAB8-80D69E7751CA}"/>
              </a:ext>
            </a:extLst>
          </p:cNvPr>
          <p:cNvSpPr/>
          <p:nvPr/>
        </p:nvSpPr>
        <p:spPr>
          <a:xfrm>
            <a:off x="3324389" y="1262046"/>
            <a:ext cx="361760" cy="3470592"/>
          </a:xfrm>
          <a:prstGeom prst="lef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23" y="334375"/>
            <a:ext cx="5140447" cy="6032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965" y="138938"/>
            <a:ext cx="398774" cy="3248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58" y="106556"/>
            <a:ext cx="389628" cy="389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540" y="168878"/>
            <a:ext cx="325263" cy="264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440000" flipV="1">
            <a:off x="-3382518" y="-1186672"/>
            <a:ext cx="5399353" cy="3679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0000" flipV="1">
            <a:off x="-3736276" y="-1737312"/>
            <a:ext cx="5600771" cy="3807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1628" y="250221"/>
            <a:ext cx="3496058" cy="7946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7684" y="350234"/>
            <a:ext cx="884760" cy="4761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19" y="1363980"/>
            <a:ext cx="4848263" cy="313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19" y="3109341"/>
            <a:ext cx="4999461" cy="3137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5961" y="2106644"/>
            <a:ext cx="864278" cy="46509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9913" y="4138564"/>
            <a:ext cx="856347" cy="4608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2767" y="1942052"/>
            <a:ext cx="2035703" cy="79426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6651" y="1942052"/>
            <a:ext cx="2035703" cy="7942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2767" y="3971829"/>
            <a:ext cx="2035703" cy="79426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00392" y="3971829"/>
            <a:ext cx="2379282" cy="79426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33172" y="1387506"/>
            <a:ext cx="2801678" cy="16593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0842" y="3405568"/>
            <a:ext cx="2746322" cy="16453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</Words>
  <Application>Microsoft Macintosh PowerPoint</Application>
  <DocSecurity>0</DocSecurity>
  <PresentationFormat>全屏显示(16:9)</PresentationFormat>
  <Paragraphs>1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Arial</vt:lpstr>
      <vt:lpstr>Calibri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HANLIN CAI</cp:lastModifiedBy>
  <cp:revision>6</cp:revision>
  <dcterms:modified xsi:type="dcterms:W3CDTF">2022-08-11T13:05:32Z</dcterms:modified>
</cp:coreProperties>
</file>